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99FF"/>
    <a:srgbClr val="332A86"/>
    <a:srgbClr val="31859C"/>
    <a:srgbClr val="FFFFCC"/>
    <a:srgbClr val="9DC3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625" autoAdjust="0"/>
    <p:restoredTop sz="95501" autoAdjust="0"/>
  </p:normalViewPr>
  <p:slideViewPr>
    <p:cSldViewPr snapToGrid="0">
      <p:cViewPr varScale="1">
        <p:scale>
          <a:sx n="37" d="100"/>
          <a:sy n="37" d="100"/>
        </p:scale>
        <p:origin x="-66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4636314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12192000" cy="11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472" y="339463"/>
            <a:ext cx="11136000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472" y="1368002"/>
            <a:ext cx="11136000" cy="125521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570000"/>
            <a:ext cx="2743200" cy="288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EC4EF0E-246F-4140-862C-D670971C4B0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6937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68281" indent="-268281" algn="l" defTabSz="914377" rtl="0" eaLnBrk="1" latinLnBrk="0" hangingPunct="1">
        <a:lnSpc>
          <a:spcPct val="90000"/>
        </a:lnSpc>
        <a:spcBef>
          <a:spcPts val="1200"/>
        </a:spcBef>
        <a:buClr>
          <a:schemeClr val="bg2"/>
        </a:buClr>
        <a:buFont typeface="Symbol" panose="05050102010706020507" pitchFamily="18" charset="2"/>
        <a:buChar char="·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11985" indent="-179996" algn="l" defTabSz="914377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007975" indent="-179996" algn="l" defTabSz="914377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3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475963" indent="-179996" algn="l" defTabSz="914377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1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35954" indent="-179996" algn="l" defTabSz="914377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1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0755797"/>
              </p:ext>
            </p:extLst>
          </p:nvPr>
        </p:nvGraphicFramePr>
        <p:xfrm>
          <a:off x="480646" y="1916105"/>
          <a:ext cx="11097326" cy="43926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8379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35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211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bg1"/>
                          </a:solidFill>
                        </a:rPr>
                        <a:t>Time</a:t>
                      </a:r>
                      <a:endParaRPr lang="zh-TW" altLang="en-US" sz="21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bg1"/>
                          </a:solidFill>
                        </a:rPr>
                        <a:t>Topic</a:t>
                      </a:r>
                      <a:endParaRPr lang="zh-TW" altLang="en-US" sz="21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bg1"/>
                          </a:solidFill>
                        </a:rPr>
                        <a:t>Speaker</a:t>
                      </a:r>
                      <a:endParaRPr lang="zh-TW" altLang="en-US" sz="21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bg1"/>
                          </a:solidFill>
                        </a:rPr>
                        <a:t>Moderator</a:t>
                      </a:r>
                      <a:endParaRPr lang="zh-TW" altLang="en-US" sz="21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15:00 - 15:10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Opening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15:10 - 15:50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降血糖用藥在心、腎共病症風險管理之新事證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陳宗瀛 副院長</a:t>
                      </a:r>
                    </a:p>
                    <a:p>
                      <a:pPr algn="ctr"/>
                      <a:r>
                        <a:rPr lang="zh-TW" altLang="en-US" sz="1600" b="1" smtClean="0">
                          <a:solidFill>
                            <a:schemeClr val="tx1"/>
                          </a:solidFill>
                        </a:rPr>
                        <a:t>光田醫院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15:50 - 16:30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082" rtl="0" eaLnBrk="1" latinLnBrk="0" hangingPunct="1"/>
                      <a:r>
                        <a:rPr lang="zh-TW" altLang="en-US" sz="19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老年族群糖尿病照護與適當的用藥選擇</a:t>
                      </a:r>
                      <a:endParaRPr lang="en-US" altLang="zh-TW" sz="19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王治元 副教授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台大醫院</a:t>
                      </a: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陳清助 主任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中國附醫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16:30 - 17:10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糖尿病合併治療的創新與突破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蘇矢立 主任</a:t>
                      </a:r>
                      <a:endParaRPr lang="en-US" altLang="zh-TW" sz="16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彰化基督教醫院</a:t>
                      </a:r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17:10 - 17:30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Panel Discussion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315686" y="0"/>
            <a:ext cx="11484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5/25(Sat</a:t>
            </a:r>
            <a:r>
              <a:rPr kumimoji="0" lang="en-US" altLang="zh-TW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kumimoji="0" lang="zh-TW" alt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|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台灣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肥胖醫學會 夏季糖尿病研討會 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kumimoji="0" lang="zh-TW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台中場 </a:t>
            </a:r>
            <a:endParaRPr kumimoji="0" lang="en-US" altLang="zh-TW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>
              <a:defRPr/>
            </a:pP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PMingLiU" panose="02020500000000000000" pitchFamily="18" charset="-120"/>
              </a:rPr>
              <a:t>台中林</a:t>
            </a:r>
            <a:r>
              <a:rPr lang="zh-TW" altLang="en-US" sz="32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PMingLiU" panose="02020500000000000000" pitchFamily="18" charset="-120"/>
              </a:rPr>
              <a:t>酒店 </a:t>
            </a:r>
            <a:r>
              <a:rPr lang="en-US" sz="32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PMingLiU" panose="02020500000000000000" pitchFamily="18" charset="-120"/>
              </a:rPr>
              <a:t>6F</a:t>
            </a:r>
            <a:r>
              <a:rPr lang="zh-TW" altLang="en-US" sz="32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PMingLiU" panose="02020500000000000000" pitchFamily="18" charset="-120"/>
              </a:rPr>
              <a:t>奇緣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PMingLiU" panose="02020500000000000000" pitchFamily="18" charset="-120"/>
              </a:rPr>
              <a:t>廳</a:t>
            </a:r>
            <a:r>
              <a:rPr lang="en-US" altLang="zh-TW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6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0189065"/>
              </p:ext>
            </p:extLst>
          </p:nvPr>
        </p:nvGraphicFramePr>
        <p:xfrm>
          <a:off x="480646" y="1916105"/>
          <a:ext cx="11097326" cy="43926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8379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35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211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Topic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Speaker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Moderator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09:30 - 09:40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Opening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09:40 - 10:20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降血糖用藥在心、腎共病症風險管理之新事證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黃柏勳 教授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台北榮總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10:20 - 11:00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082" rtl="0" eaLnBrk="1" latinLnBrk="0" hangingPunct="1"/>
                      <a:r>
                        <a:rPr lang="zh-TW" altLang="en-US" sz="19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老年族群糖尿病照護與適當的用藥選擇</a:t>
                      </a:r>
                      <a:endParaRPr lang="en-US" altLang="zh-TW" sz="19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楊偉勛 教授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台大醫院</a:t>
                      </a: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黃國晉 院長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台大北護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11:00 - 11:40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糖尿病合併治療的創新與突破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 張宏猷 醫師</a:t>
                      </a:r>
                      <a:endParaRPr lang="en-US" altLang="zh-TW" sz="16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長庚醫院</a:t>
                      </a:r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11:40 - 12:00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Panel Discussion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413658" y="0"/>
            <a:ext cx="11288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defRPr>
            </a:lvl1pPr>
          </a:lstStyle>
          <a:p>
            <a:r>
              <a:rPr lang="en-US" altLang="zh-TW" dirty="0"/>
              <a:t>5/26(Sun</a:t>
            </a:r>
            <a:r>
              <a:rPr lang="en-US" altLang="zh-TW" dirty="0" smtClean="0"/>
              <a:t>) | </a:t>
            </a:r>
            <a:r>
              <a:rPr lang="zh-TW" altLang="en-US" dirty="0" smtClean="0"/>
              <a:t>台灣肥胖</a:t>
            </a:r>
            <a:r>
              <a:rPr lang="zh-TW" altLang="en-US" dirty="0"/>
              <a:t>醫學會 </a:t>
            </a:r>
            <a:r>
              <a:rPr lang="zh-TW" altLang="en-US" dirty="0" smtClean="0"/>
              <a:t>夏季糖尿病研討會 </a:t>
            </a:r>
            <a:r>
              <a:rPr lang="zh-TW" altLang="en-US" dirty="0"/>
              <a:t>台北</a:t>
            </a:r>
            <a:r>
              <a:rPr lang="zh-TW" altLang="en-US" dirty="0" smtClean="0"/>
              <a:t>場 </a:t>
            </a:r>
            <a:endParaRPr lang="en-US" altLang="zh-TW" dirty="0" smtClean="0"/>
          </a:p>
          <a:p>
            <a:r>
              <a:rPr lang="zh-TW" altLang="en-US" dirty="0" smtClean="0"/>
              <a:t>台北</a:t>
            </a:r>
            <a:r>
              <a:rPr lang="zh-TW" altLang="en-US" dirty="0"/>
              <a:t>艾</a:t>
            </a:r>
            <a:r>
              <a:rPr lang="zh-TW" altLang="en-US" dirty="0" smtClean="0"/>
              <a:t>麗 </a:t>
            </a:r>
            <a:r>
              <a:rPr lang="en-US" altLang="zh-TW" dirty="0" smtClean="0"/>
              <a:t>5F</a:t>
            </a:r>
            <a:r>
              <a:rPr lang="zh-TW" altLang="en-US" dirty="0" smtClean="0"/>
              <a:t>蘭廳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6810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96104740"/>
              </p:ext>
            </p:extLst>
          </p:nvPr>
        </p:nvGraphicFramePr>
        <p:xfrm>
          <a:off x="480646" y="1916105"/>
          <a:ext cx="11097326" cy="43926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8379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93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64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35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211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Topic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Speaker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100" b="1" dirty="0" smtClean="0">
                          <a:solidFill>
                            <a:schemeClr val="tx1"/>
                          </a:solidFill>
                        </a:rPr>
                        <a:t>Moderator</a:t>
                      </a:r>
                      <a:endParaRPr lang="zh-TW" altLang="en-US" sz="21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15:00 - 15:10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Opening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15:10 - 15:50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降血糖用藥在心、腎共病症風險管理之新事證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劉秉彥 主任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中山附醫</a:t>
                      </a:r>
                      <a:endParaRPr lang="en-US" altLang="zh-TW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楊宜青 理事長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肥胖醫學會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15:50 - 16:30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082" rtl="0" eaLnBrk="1" latinLnBrk="0" hangingPunct="1"/>
                      <a:r>
                        <a:rPr lang="zh-TW" altLang="en-US" sz="19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老年族群糖尿病照護與適當的用藥選擇</a:t>
                      </a:r>
                      <a:endParaRPr lang="en-US" altLang="zh-TW" sz="19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沈峰志 醫師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高雄長庚</a:t>
                      </a:r>
                    </a:p>
                  </a:txBody>
                  <a:tcPr marL="121920" marR="121920" marT="60960" marB="6096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陳榮福 主任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高雄長庚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16:30 - 17:10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900" b="1" dirty="0" smtClean="0">
                          <a:solidFill>
                            <a:srgbClr val="000000"/>
                          </a:solidFill>
                        </a:rPr>
                        <a:t>糖尿病合併治療的創新與突破</a:t>
                      </a:r>
                      <a:endParaRPr lang="en-US" altLang="zh-TW" sz="19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李美月</a:t>
                      </a: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主任</a:t>
                      </a:r>
                    </a:p>
                    <a:p>
                      <a:pPr marL="0" marR="0" lvl="0" indent="0" algn="ctr" defTabSz="4570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baseline="0" dirty="0" smtClean="0">
                          <a:solidFill>
                            <a:schemeClr val="tx1"/>
                          </a:solidFill>
                        </a:rPr>
                        <a:t>高醫附醫</a:t>
                      </a:r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948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17:10 - 17:30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900" b="1" dirty="0" smtClean="0">
                          <a:solidFill>
                            <a:srgbClr val="000000"/>
                          </a:solidFill>
                        </a:rPr>
                        <a:t>Panel Discussion</a:t>
                      </a:r>
                      <a:endParaRPr lang="zh-TW" alt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張智仁 教授</a:t>
                      </a:r>
                    </a:p>
                    <a:p>
                      <a:pPr algn="ctr"/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</a:rPr>
                        <a:t>成大醫院</a:t>
                      </a:r>
                    </a:p>
                  </a:txBody>
                  <a:tcPr marL="121920" marR="121920" marT="60960" marB="60960" anchor="ctr">
                    <a:lnB w="190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-52754" y="0"/>
            <a:ext cx="123100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icrosoft JhengHei" panose="020B0604030504040204" pitchFamily="34" charset="-120"/>
                <a:ea typeface="Microsoft JhengHei" panose="020B0604030504040204" pitchFamily="34" charset="-120"/>
              </a:defRPr>
            </a:lvl1pPr>
          </a:lstStyle>
          <a:p>
            <a:r>
              <a:rPr lang="en-US" altLang="zh-TW" dirty="0"/>
              <a:t>6/15(Sat) </a:t>
            </a:r>
            <a:r>
              <a:rPr lang="en-US" altLang="zh-TW" dirty="0" smtClean="0"/>
              <a:t>|</a:t>
            </a:r>
            <a:r>
              <a:rPr lang="zh-TW" altLang="en-US" dirty="0" smtClean="0"/>
              <a:t> </a:t>
            </a:r>
            <a:r>
              <a:rPr lang="zh-TW" altLang="en-US" dirty="0" smtClean="0"/>
              <a:t>台灣</a:t>
            </a:r>
            <a:r>
              <a:rPr lang="zh-TW" altLang="en-US" dirty="0" smtClean="0"/>
              <a:t>肥胖醫學會 夏季糖尿病</a:t>
            </a:r>
            <a:r>
              <a:rPr lang="zh-TW" altLang="en-US" dirty="0" smtClean="0"/>
              <a:t>研討會 高雄</a:t>
            </a:r>
            <a:r>
              <a:rPr lang="zh-TW" altLang="en-US" dirty="0" smtClean="0"/>
              <a:t>場 </a:t>
            </a:r>
            <a:endParaRPr lang="en-US" altLang="zh-TW" dirty="0" smtClean="0"/>
          </a:p>
          <a:p>
            <a:r>
              <a:rPr lang="zh-TW" altLang="en-US" dirty="0" smtClean="0"/>
              <a:t>高雄君</a:t>
            </a:r>
            <a:r>
              <a:rPr lang="zh-TW" altLang="en-US" dirty="0" smtClean="0"/>
              <a:t>鴻</a:t>
            </a:r>
            <a:r>
              <a:rPr lang="en-US" altLang="zh-TW" dirty="0"/>
              <a:t>42F </a:t>
            </a:r>
            <a:r>
              <a:rPr lang="zh-TW" altLang="en-US" dirty="0"/>
              <a:t>紫翠珍珠瑪瑙</a:t>
            </a:r>
            <a:endParaRPr lang="en-US" dirty="0"/>
          </a:p>
        </p:txBody>
      </p:sp>
      <p:sp>
        <p:nvSpPr>
          <p:cNvPr id="4" name="矩形 3"/>
          <p:cNvSpPr/>
          <p:nvPr/>
        </p:nvSpPr>
        <p:spPr>
          <a:xfrm>
            <a:off x="3855643" y="3244334"/>
            <a:ext cx="4480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台灣肥胖醫學會夏季糖尿病研討會</a:t>
            </a:r>
            <a:r>
              <a:rPr lang="en-US" altLang="zh-TW" dirty="0" smtClean="0"/>
              <a:t>(</a:t>
            </a:r>
            <a:r>
              <a:rPr lang="zh-TW" altLang="en-US" dirty="0" smtClean="0"/>
              <a:t>台北場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17857052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 Trajenta">
  <a:themeElements>
    <a:clrScheme name="Trajenta">
      <a:dk1>
        <a:srgbClr val="262729"/>
      </a:dk1>
      <a:lt1>
        <a:sysClr val="window" lastClr="FFFFFF"/>
      </a:lt1>
      <a:dk2>
        <a:srgbClr val="00A4E4"/>
      </a:dk2>
      <a:lt2>
        <a:srgbClr val="FAA634"/>
      </a:lt2>
      <a:accent1>
        <a:srgbClr val="332A86"/>
      </a:accent1>
      <a:accent2>
        <a:srgbClr val="A30050"/>
      </a:accent2>
      <a:accent3>
        <a:srgbClr val="8E908F"/>
      </a:accent3>
      <a:accent4>
        <a:srgbClr val="008542"/>
      </a:accent4>
      <a:accent5>
        <a:srgbClr val="FF6E00"/>
      </a:accent5>
      <a:accent6>
        <a:srgbClr val="4D4F53"/>
      </a:accent6>
      <a:hlink>
        <a:srgbClr val="00A4E4"/>
      </a:hlink>
      <a:folHlink>
        <a:srgbClr val="FAA634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ème1" id="{FF9E6DB7-F8B9-4349-BB2D-83FED34CFF90}" vid="{3BF15B84-4EA6-4AC8-BC3A-E3993CE624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3637</TotalTime>
  <Words>336</Words>
  <Application>Microsoft Office PowerPoint</Application>
  <PresentationFormat>自訂</PresentationFormat>
  <Paragraphs>97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Masque Trajenta</vt:lpstr>
      <vt:lpstr>投影片 1</vt:lpstr>
      <vt:lpstr>投影片 2</vt:lpstr>
      <vt:lpstr>投影片 3</vt:lpstr>
    </vt:vector>
  </TitlesOfParts>
  <Company>Eli Lilly and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Ethan Tu</dc:creator>
  <cp:lastModifiedBy>bj</cp:lastModifiedBy>
  <cp:revision>95</cp:revision>
  <dcterms:created xsi:type="dcterms:W3CDTF">2019-02-13T05:52:34Z</dcterms:created>
  <dcterms:modified xsi:type="dcterms:W3CDTF">2019-04-22T04:51:49Z</dcterms:modified>
</cp:coreProperties>
</file>